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Economica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bold.fntdata"/><Relationship Id="rId22" Type="http://schemas.openxmlformats.org/officeDocument/2006/relationships/font" Target="fonts/Economica-boldItalic.fntdata"/><Relationship Id="rId21" Type="http://schemas.openxmlformats.org/officeDocument/2006/relationships/font" Target="fonts/Economica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Economica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93937abf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93937abf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93937abf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93937abf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93937abf7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93937abf7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93937abf7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93937abf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93937abf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93937abf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93937abf7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993937abf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93937abf7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993937abf7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93937abf7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93937abf7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993937abf7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993937abf7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93937abf7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93937abf7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93937abf7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93937abf7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93937abf7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93937abf7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JDIS/JDIS-Discord-Bot" TargetMode="External"/><Relationship Id="rId4" Type="http://schemas.openxmlformats.org/officeDocument/2006/relationships/hyperlink" Target="https://github.com/JDIS/JDIS-Academy" TargetMode="External"/><Relationship Id="rId5" Type="http://schemas.openxmlformats.org/officeDocument/2006/relationships/hyperlink" Target="https://modtoberfest.com/" TargetMode="External"/><Relationship Id="rId6" Type="http://schemas.openxmlformats.org/officeDocument/2006/relationships/hyperlink" Target="https://github.com/numpy/numpy" TargetMode="External"/><Relationship Id="rId7" Type="http://schemas.openxmlformats.org/officeDocument/2006/relationships/hyperlink" Target="https://github.com/nvbn/thefuck" TargetMode="External"/><Relationship Id="rId8" Type="http://schemas.openxmlformats.org/officeDocument/2006/relationships/hyperlink" Target="https://github.com/hkbakke/bash-insulter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hacktoberfest.digitalocean.com/" TargetMode="External"/><Relationship Id="rId4" Type="http://schemas.openxmlformats.org/officeDocument/2006/relationships/hyperlink" Target="https://hacktoberfest.digitalocean.com/details#beginners" TargetMode="External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raining.github.com/downloads/github-git-cheat-sheet/" TargetMode="External"/><Relationship Id="rId4" Type="http://schemas.openxmlformats.org/officeDocument/2006/relationships/hyperlink" Target="https://www.youtube.com/watch?v=VXo6VrrpZ-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875" y="965"/>
            <a:ext cx="4065125" cy="224458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à Github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Héberge des projets git et facilite la collaboration!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L’événement se passe sur Github!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Des projets de toutes sortes! Des plus petits aux plus grands!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Exemples de projets sur Github 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VsCode : 71 000 commits, 1300 contributeurs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React : 13 500 commits, 1500 contributeurs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Kubernetes 95 000 commits!!!, 2900 contributeurs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Démo de pull request sur Github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 de projets!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 Discord JDIS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https://github.com/JDIS/JDIS-Discord-Bot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JDIS Academy 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https://github.com/JDIS/JDIS-Academy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Modtoberfest 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https://modtoberfest.com/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Vos </a:t>
            </a:r>
            <a:r>
              <a:rPr b="1" lang="en"/>
              <a:t>projets </a:t>
            </a:r>
            <a:r>
              <a:rPr lang="en"/>
              <a:t>scolaires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 outil que vous aimez beaucoup!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Numpy :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https://github.com/numpy/numpy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 fuck</a:t>
            </a:r>
            <a:r>
              <a:rPr lang="en" sz="1800"/>
              <a:t> : </a:t>
            </a:r>
            <a:r>
              <a:rPr lang="en" sz="1800" u="sng">
                <a:solidFill>
                  <a:schemeClr val="hlink"/>
                </a:solidFill>
                <a:hlinkClick r:id="rId7"/>
              </a:rPr>
              <a:t>https://github.com/nvbn/thefuck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 encore quelque chose qui sert à rien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Bash insulter : </a:t>
            </a:r>
            <a:r>
              <a:rPr lang="en" sz="1800" u="sng">
                <a:solidFill>
                  <a:schemeClr val="hlink"/>
                </a:solidFill>
                <a:hlinkClick r:id="rId8"/>
              </a:rPr>
              <a:t>https://github.com/hkbakke/bash-insulter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Un interpréteur pour un langage fait avec des emojis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Prochaine étape et ressources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N’oubliez pas de vous inscrire à l’événement si vous voulez participer!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Inscription 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https://hacktoberfest.digitalocean.com/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D’autres ressources et idées si vous ne savez pas par où partir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https://hacktoberfest.digitalocean.com/details#beginners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5500" y="3641763"/>
            <a:ext cx="4953000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Hacktoberfest 2020</a:t>
            </a:r>
            <a:endParaRPr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au Hacktoberfest présenté par les JDIS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de la présentation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Introduction à JDIS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C’est quoi le Hacktoberfest?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Comment participer au Hacktoberfest?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Introduction rapide à Git et Github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Quelques idées de projets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 prochaine étape pour vous!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535" y="0"/>
            <a:ext cx="426846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JDIS : Jeux et défis informatiques de Sherbrooke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 communauté des étudiants en informatique et génie informatique à l’Université de Sherbrooke!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Nos évènements de l’automne :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Atelier sur les pointeurs à la mi-Octobre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Introduction à Arduino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Git en ligne de commande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Hackfest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Et d’autres à confirmer!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Dites à vos amis à l’université de venir rejoindre le discord!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900" y="1014473"/>
            <a:ext cx="3999900" cy="3968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C’est quoi le Hacktoberfest?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Événement</a:t>
            </a:r>
            <a:r>
              <a:rPr lang="en"/>
              <a:t> qui encourage la communauté mondiale à participer au développement de projets open source!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Tu reçois un </a:t>
            </a:r>
            <a:r>
              <a:rPr lang="en"/>
              <a:t>t-shirt</a:t>
            </a:r>
            <a:r>
              <a:rPr lang="en"/>
              <a:t> exclusif!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Ouvert à tous, peu importe ton niveau d’expérience!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900" y="1975375"/>
            <a:ext cx="5291875" cy="21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00" y="2571750"/>
            <a:ext cx="2854601" cy="151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participer!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Étape #1 : Il faut ouvrir 4 pull request sur des projets publiques sur Github entre le 1er et 31 Octobre!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475" y="1923500"/>
            <a:ext cx="5541050" cy="311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à Git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logiciel de gestion de versions créé par Linus Torvalds (le créateur de Linux) en 2005.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Vous pouvez installer git directement ou utiliser Github Desktop.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Cheat sheet git :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https://training.github.com/downloads/github-git-cheat-sheet/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JDIS Academy git :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https://www.youtube.com/watch?v=VXo6VrrpZ-M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utiliser git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 crées une branch à partir de code existant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T’ajoutes du code dans des commits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128" y="1708487"/>
            <a:ext cx="4349747" cy="14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9500" y="3671624"/>
            <a:ext cx="4085000" cy="13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489" y="2784500"/>
            <a:ext cx="4722961" cy="15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241100"/>
            <a:ext cx="8520600" cy="43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T’ouvres une pull request sur Github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Tu reçois des commentaires sur ton code et t’apportes quelques changements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550" y="735400"/>
            <a:ext cx="4870901" cy="15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